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2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1" autoAdjust="0"/>
    <p:restoredTop sz="94650" autoAdjust="0"/>
  </p:normalViewPr>
  <p:slideViewPr>
    <p:cSldViewPr>
      <p:cViewPr varScale="1">
        <p:scale>
          <a:sx n="91" d="100"/>
          <a:sy n="91" d="100"/>
        </p:scale>
        <p:origin x="-228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Título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2" name="21 Subtítulo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43A849-6B56-482B-A49E-8C4AEC1396FF}" type="datetimeFigureOut">
              <a:rPr lang="es-ES" smtClean="0"/>
              <a:pPr/>
              <a:t>04/11/2013</a:t>
            </a:fld>
            <a:endParaRPr lang="es-ES"/>
          </a:p>
        </p:txBody>
      </p:sp>
      <p:sp>
        <p:nvSpPr>
          <p:cNvPr id="20" name="1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456CE29-6C0A-43FB-BC72-C898203CAF3B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Elipse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43A849-6B56-482B-A49E-8C4AEC1396FF}" type="datetimeFigureOut">
              <a:rPr lang="es-ES" smtClean="0"/>
              <a:pPr/>
              <a:t>04/11/2013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456CE29-6C0A-43FB-BC72-C898203CAF3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43A849-6B56-482B-A49E-8C4AEC1396FF}" type="datetimeFigureOut">
              <a:rPr lang="es-ES" smtClean="0"/>
              <a:pPr/>
              <a:t>04/11/2013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456CE29-6C0A-43FB-BC72-C898203CAF3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43A849-6B56-482B-A49E-8C4AEC1396FF}" type="datetimeFigureOut">
              <a:rPr lang="es-ES" smtClean="0"/>
              <a:pPr/>
              <a:t>04/11/2013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456CE29-6C0A-43FB-BC72-C898203CAF3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43A849-6B56-482B-A49E-8C4AEC1396FF}" type="datetimeFigureOut">
              <a:rPr lang="es-ES" smtClean="0"/>
              <a:pPr/>
              <a:t>04/11/2013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456CE29-6C0A-43FB-BC72-C898203CAF3B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" name="9 Rectángulo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43A849-6B56-482B-A49E-8C4AEC1396FF}" type="datetimeFigureOut">
              <a:rPr lang="es-ES" smtClean="0"/>
              <a:pPr/>
              <a:t>04/11/2013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456CE29-6C0A-43FB-BC72-C898203CAF3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43A849-6B56-482B-A49E-8C4AEC1396FF}" type="datetimeFigureOut">
              <a:rPr lang="es-ES" smtClean="0"/>
              <a:pPr/>
              <a:t>04/11/2013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456CE29-6C0A-43FB-BC72-C898203CAF3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43A849-6B56-482B-A49E-8C4AEC1396FF}" type="datetimeFigureOut">
              <a:rPr lang="es-ES" smtClean="0"/>
              <a:pPr/>
              <a:t>04/11/2013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456CE29-6C0A-43FB-BC72-C898203CAF3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43A849-6B56-482B-A49E-8C4AEC1396FF}" type="datetimeFigureOut">
              <a:rPr lang="es-ES" smtClean="0"/>
              <a:pPr/>
              <a:t>04/11/2013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456CE29-6C0A-43FB-BC72-C898203CAF3B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6" name="5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43A849-6B56-482B-A49E-8C4AEC1396FF}" type="datetimeFigureOut">
              <a:rPr lang="es-ES" smtClean="0"/>
              <a:pPr/>
              <a:t>04/11/2013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456CE29-6C0A-43FB-BC72-C898203CAF3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843A849-6B56-482B-A49E-8C4AEC1396FF}" type="datetimeFigureOut">
              <a:rPr lang="es-ES" smtClean="0"/>
              <a:pPr/>
              <a:t>04/11/2013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456CE29-6C0A-43FB-BC72-C898203CAF3B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Rectángulo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9" name="8 Proceso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Proceso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ircular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Anillo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Marcador de título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texto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4" name="23 Marcador de fecha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0843A849-6B56-482B-A49E-8C4AEC1396FF}" type="datetimeFigureOut">
              <a:rPr lang="es-ES" smtClean="0"/>
              <a:pPr/>
              <a:t>04/11/2013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s-ES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F456CE29-6C0A-43FB-BC72-C898203CAF3B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5" name="14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png"/><Relationship Id="rId3" Type="http://schemas.openxmlformats.org/officeDocument/2006/relationships/image" Target="../media/image54.png"/><Relationship Id="rId7" Type="http://schemas.openxmlformats.org/officeDocument/2006/relationships/image" Target="../media/image58.png"/><Relationship Id="rId2" Type="http://schemas.openxmlformats.org/officeDocument/2006/relationships/image" Target="../media/image5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7.png"/><Relationship Id="rId5" Type="http://schemas.openxmlformats.org/officeDocument/2006/relationships/image" Target="../media/image56.png"/><Relationship Id="rId4" Type="http://schemas.openxmlformats.org/officeDocument/2006/relationships/image" Target="../media/image55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6.png"/><Relationship Id="rId13" Type="http://schemas.openxmlformats.org/officeDocument/2006/relationships/image" Target="../media/image71.png"/><Relationship Id="rId3" Type="http://schemas.openxmlformats.org/officeDocument/2006/relationships/image" Target="../media/image61.png"/><Relationship Id="rId7" Type="http://schemas.openxmlformats.org/officeDocument/2006/relationships/image" Target="../media/image65.png"/><Relationship Id="rId12" Type="http://schemas.openxmlformats.org/officeDocument/2006/relationships/image" Target="../media/image70.png"/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4.png"/><Relationship Id="rId11" Type="http://schemas.openxmlformats.org/officeDocument/2006/relationships/image" Target="../media/image69.png"/><Relationship Id="rId5" Type="http://schemas.openxmlformats.org/officeDocument/2006/relationships/image" Target="../media/image63.png"/><Relationship Id="rId10" Type="http://schemas.openxmlformats.org/officeDocument/2006/relationships/image" Target="../media/image68.png"/><Relationship Id="rId4" Type="http://schemas.openxmlformats.org/officeDocument/2006/relationships/image" Target="../media/image62.png"/><Relationship Id="rId9" Type="http://schemas.openxmlformats.org/officeDocument/2006/relationships/image" Target="../media/image67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8.png"/><Relationship Id="rId3" Type="http://schemas.openxmlformats.org/officeDocument/2006/relationships/image" Target="../media/image73.png"/><Relationship Id="rId7" Type="http://schemas.openxmlformats.org/officeDocument/2006/relationships/image" Target="../media/image77.png"/><Relationship Id="rId2" Type="http://schemas.openxmlformats.org/officeDocument/2006/relationships/image" Target="../media/image7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6.png"/><Relationship Id="rId5" Type="http://schemas.openxmlformats.org/officeDocument/2006/relationships/image" Target="../media/image75.png"/><Relationship Id="rId4" Type="http://schemas.openxmlformats.org/officeDocument/2006/relationships/image" Target="../media/image74.png"/><Relationship Id="rId9" Type="http://schemas.openxmlformats.org/officeDocument/2006/relationships/image" Target="../media/image79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8.png"/><Relationship Id="rId13" Type="http://schemas.openxmlformats.org/officeDocument/2006/relationships/image" Target="../media/image50.png"/><Relationship Id="rId3" Type="http://schemas.openxmlformats.org/officeDocument/2006/relationships/image" Target="../media/image81.png"/><Relationship Id="rId7" Type="http://schemas.openxmlformats.org/officeDocument/2006/relationships/image" Target="../media/image47.png"/><Relationship Id="rId12" Type="http://schemas.openxmlformats.org/officeDocument/2006/relationships/image" Target="../media/image38.png"/><Relationship Id="rId17" Type="http://schemas.openxmlformats.org/officeDocument/2006/relationships/image" Target="../media/image57.png"/><Relationship Id="rId2" Type="http://schemas.openxmlformats.org/officeDocument/2006/relationships/image" Target="../media/image80.png"/><Relationship Id="rId16" Type="http://schemas.openxmlformats.org/officeDocument/2006/relationships/image" Target="../media/image7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4.png"/><Relationship Id="rId11" Type="http://schemas.openxmlformats.org/officeDocument/2006/relationships/image" Target="../media/image37.png"/><Relationship Id="rId5" Type="http://schemas.openxmlformats.org/officeDocument/2006/relationships/image" Target="../media/image83.png"/><Relationship Id="rId15" Type="http://schemas.openxmlformats.org/officeDocument/2006/relationships/image" Target="../media/image54.png"/><Relationship Id="rId10" Type="http://schemas.openxmlformats.org/officeDocument/2006/relationships/image" Target="../media/image49.png"/><Relationship Id="rId4" Type="http://schemas.openxmlformats.org/officeDocument/2006/relationships/image" Target="../media/image82.png"/><Relationship Id="rId9" Type="http://schemas.openxmlformats.org/officeDocument/2006/relationships/image" Target="../media/image21.png"/><Relationship Id="rId14" Type="http://schemas.openxmlformats.org/officeDocument/2006/relationships/image" Target="../media/image4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16.png"/><Relationship Id="rId7" Type="http://schemas.openxmlformats.org/officeDocument/2006/relationships/image" Target="../media/image10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4" Type="http://schemas.openxmlformats.org/officeDocument/2006/relationships/image" Target="../media/image17.png"/><Relationship Id="rId9" Type="http://schemas.openxmlformats.org/officeDocument/2006/relationships/image" Target="../media/image21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10" Type="http://schemas.openxmlformats.org/officeDocument/2006/relationships/image" Target="../media/image30.png"/><Relationship Id="rId4" Type="http://schemas.openxmlformats.org/officeDocument/2006/relationships/image" Target="../media/image24.png"/><Relationship Id="rId9" Type="http://schemas.openxmlformats.org/officeDocument/2006/relationships/image" Target="../media/image29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png"/><Relationship Id="rId3" Type="http://schemas.openxmlformats.org/officeDocument/2006/relationships/image" Target="../media/image32.png"/><Relationship Id="rId7" Type="http://schemas.openxmlformats.org/officeDocument/2006/relationships/image" Target="../media/image36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5.png"/><Relationship Id="rId5" Type="http://schemas.openxmlformats.org/officeDocument/2006/relationships/image" Target="../media/image34.png"/><Relationship Id="rId4" Type="http://schemas.openxmlformats.org/officeDocument/2006/relationships/image" Target="../media/image33.png"/><Relationship Id="rId9" Type="http://schemas.openxmlformats.org/officeDocument/2006/relationships/image" Target="../media/image38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5.png"/><Relationship Id="rId5" Type="http://schemas.openxmlformats.org/officeDocument/2006/relationships/image" Target="../media/image44.png"/><Relationship Id="rId4" Type="http://schemas.openxmlformats.org/officeDocument/2006/relationships/image" Target="../media/image43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png"/><Relationship Id="rId3" Type="http://schemas.openxmlformats.org/officeDocument/2006/relationships/image" Target="../media/image47.png"/><Relationship Id="rId7" Type="http://schemas.openxmlformats.org/officeDocument/2006/relationships/image" Target="../media/image51.png"/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0.png"/><Relationship Id="rId5" Type="http://schemas.openxmlformats.org/officeDocument/2006/relationships/image" Target="../media/image49.png"/><Relationship Id="rId4" Type="http://schemas.openxmlformats.org/officeDocument/2006/relationships/image" Target="../media/image4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00"/>
            </a:gs>
            <a:gs pos="39999">
              <a:srgbClr val="0A128C"/>
            </a:gs>
            <a:gs pos="70000">
              <a:srgbClr val="181CC7"/>
            </a:gs>
            <a:gs pos="88000">
              <a:srgbClr val="7005D4"/>
            </a:gs>
            <a:gs pos="100000">
              <a:srgbClr val="8C3D91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Curso </a:t>
            </a:r>
            <a:r>
              <a:rPr lang="es-ES" dirty="0" err="1" smtClean="0"/>
              <a:t>SignoEscritura</a:t>
            </a:r>
            <a:r>
              <a:rPr lang="es-ES" dirty="0" smtClean="0"/>
              <a:t> </a:t>
            </a:r>
            <a:r>
              <a:rPr lang="es-ES" sz="2000" dirty="0" smtClean="0"/>
              <a:t>LSC</a:t>
            </a:r>
            <a:endParaRPr lang="es-ES" sz="20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Tema 2</a:t>
            </a:r>
            <a:endParaRPr lang="es-ES" dirty="0"/>
          </a:p>
        </p:txBody>
      </p:sp>
      <p:pic>
        <p:nvPicPr>
          <p:cNvPr id="1028" name="Picture 4" descr="LBOOKtitl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2285992"/>
            <a:ext cx="6093922" cy="43126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 descr="signo escritur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72298" y="0"/>
            <a:ext cx="2071702" cy="346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 descr="nuevo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57290" y="2285992"/>
            <a:ext cx="1692275" cy="950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 descr="sw-2-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000364" y="2500306"/>
            <a:ext cx="762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 Título"/>
          <p:cNvSpPr>
            <a:spLocks noGrp="1"/>
          </p:cNvSpPr>
          <p:nvPr>
            <p:ph type="title"/>
          </p:nvPr>
        </p:nvSpPr>
        <p:spPr>
          <a:xfrm>
            <a:off x="785786" y="274638"/>
            <a:ext cx="8147902" cy="1143000"/>
          </a:xfrm>
        </p:spPr>
        <p:txBody>
          <a:bodyPr/>
          <a:lstStyle/>
          <a:p>
            <a:r>
              <a:rPr lang="es-ES" dirty="0" smtClean="0"/>
              <a:t>Rozar</a:t>
            </a:r>
            <a:endParaRPr lang="es-ES" dirty="0"/>
          </a:p>
        </p:txBody>
      </p:sp>
      <p:pic>
        <p:nvPicPr>
          <p:cNvPr id="4098" name="Picture 2" descr="brush"/>
          <p:cNvPicPr>
            <a:picLocks noChangeAspect="1" noChangeArrowheads="1"/>
          </p:cNvPicPr>
          <p:nvPr/>
        </p:nvPicPr>
        <p:blipFill>
          <a:blip r:embed="rId2"/>
          <a:srcRect r="86591" b="91821"/>
          <a:stretch>
            <a:fillRect/>
          </a:stretch>
        </p:blipFill>
        <p:spPr bwMode="auto">
          <a:xfrm>
            <a:off x="2500298" y="642918"/>
            <a:ext cx="1270000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3" descr="noch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93897" y="1717664"/>
            <a:ext cx="113665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4" descr="ir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846760" y="1630351"/>
            <a:ext cx="855662" cy="1001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5" descr="octubre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993897" y="3929066"/>
            <a:ext cx="9969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6" descr="b-empezar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214810" y="1785926"/>
            <a:ext cx="70485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7" descr="cariño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840410" y="4162428"/>
            <a:ext cx="85725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Picture 8" descr="B-sobra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957635" y="4343403"/>
            <a:ext cx="8636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11 CuadroTexto"/>
          <p:cNvSpPr txBox="1"/>
          <p:nvPr/>
        </p:nvSpPr>
        <p:spPr>
          <a:xfrm>
            <a:off x="2214546" y="2786058"/>
            <a:ext cx="1143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noche</a:t>
            </a:r>
            <a:endParaRPr lang="es-ES" dirty="0"/>
          </a:p>
        </p:txBody>
      </p:sp>
      <p:sp>
        <p:nvSpPr>
          <p:cNvPr id="13" name="12 CuadroTexto"/>
          <p:cNvSpPr txBox="1"/>
          <p:nvPr/>
        </p:nvSpPr>
        <p:spPr>
          <a:xfrm>
            <a:off x="4071934" y="2786058"/>
            <a:ext cx="10715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empezar</a:t>
            </a:r>
            <a:endParaRPr lang="es-ES" dirty="0"/>
          </a:p>
        </p:txBody>
      </p:sp>
      <p:sp>
        <p:nvSpPr>
          <p:cNvPr id="15" name="14 CuadroTexto"/>
          <p:cNvSpPr txBox="1"/>
          <p:nvPr/>
        </p:nvSpPr>
        <p:spPr>
          <a:xfrm>
            <a:off x="5786446" y="2786058"/>
            <a:ext cx="1143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Ir / salir</a:t>
            </a:r>
            <a:endParaRPr lang="es-ES" dirty="0"/>
          </a:p>
        </p:txBody>
      </p:sp>
      <p:sp>
        <p:nvSpPr>
          <p:cNvPr id="16" name="15 CuadroTexto"/>
          <p:cNvSpPr txBox="1"/>
          <p:nvPr/>
        </p:nvSpPr>
        <p:spPr>
          <a:xfrm>
            <a:off x="2143108" y="5214950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papel</a:t>
            </a:r>
            <a:endParaRPr lang="es-ES" dirty="0"/>
          </a:p>
        </p:txBody>
      </p:sp>
      <p:sp>
        <p:nvSpPr>
          <p:cNvPr id="17" name="16 CuadroTexto"/>
          <p:cNvSpPr txBox="1"/>
          <p:nvPr/>
        </p:nvSpPr>
        <p:spPr>
          <a:xfrm>
            <a:off x="3929058" y="5214950"/>
            <a:ext cx="10001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sobra</a:t>
            </a:r>
            <a:endParaRPr lang="es-ES" dirty="0"/>
          </a:p>
        </p:txBody>
      </p:sp>
      <p:sp>
        <p:nvSpPr>
          <p:cNvPr id="18" name="17 CuadroTexto"/>
          <p:cNvSpPr txBox="1"/>
          <p:nvPr/>
        </p:nvSpPr>
        <p:spPr>
          <a:xfrm>
            <a:off x="5857884" y="5286388"/>
            <a:ext cx="9286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cariño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5" grpId="0"/>
      <p:bldP spid="16" grpId="0"/>
      <p:bldP spid="17" grpId="0"/>
      <p:bldP spid="1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CuadroTexto"/>
          <p:cNvSpPr txBox="1"/>
          <p:nvPr/>
        </p:nvSpPr>
        <p:spPr>
          <a:xfrm>
            <a:off x="6786578" y="2071678"/>
            <a:ext cx="10001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madre</a:t>
            </a:r>
            <a:endParaRPr lang="es-ES" dirty="0"/>
          </a:p>
        </p:txBody>
      </p:sp>
      <p:sp>
        <p:nvSpPr>
          <p:cNvPr id="13" name="12 CuadroTexto"/>
          <p:cNvSpPr txBox="1"/>
          <p:nvPr/>
        </p:nvSpPr>
        <p:spPr>
          <a:xfrm>
            <a:off x="6715140" y="5786454"/>
            <a:ext cx="10715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tranquilo</a:t>
            </a:r>
            <a:endParaRPr lang="es-ES" dirty="0"/>
          </a:p>
        </p:txBody>
      </p:sp>
      <p:sp>
        <p:nvSpPr>
          <p:cNvPr id="15" name="14 CuadroTexto"/>
          <p:cNvSpPr txBox="1"/>
          <p:nvPr/>
        </p:nvSpPr>
        <p:spPr>
          <a:xfrm>
            <a:off x="6786578" y="3929066"/>
            <a:ext cx="9286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viuda</a:t>
            </a:r>
            <a:endParaRPr lang="es-ES" dirty="0"/>
          </a:p>
        </p:txBody>
      </p:sp>
      <p:pic>
        <p:nvPicPr>
          <p:cNvPr id="5122" name="Picture 2" descr="2-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1538" y="714356"/>
            <a:ext cx="950913" cy="154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3" name="Picture 3" descr="2-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1538" y="2643182"/>
            <a:ext cx="950912" cy="154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4" name="Picture 4" descr="5-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28662" y="4643446"/>
            <a:ext cx="1187450" cy="154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18 Imagen" descr="r-2-1.bmp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50448" y="2829181"/>
            <a:ext cx="1214446" cy="1391610"/>
          </a:xfrm>
          <a:prstGeom prst="rect">
            <a:avLst/>
          </a:prstGeom>
        </p:spPr>
      </p:pic>
      <p:pic>
        <p:nvPicPr>
          <p:cNvPr id="21" name="20 Imagen" descr="r-5-2.bmp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071934" y="4714884"/>
            <a:ext cx="1665526" cy="1217659"/>
          </a:xfrm>
          <a:prstGeom prst="rect">
            <a:avLst/>
          </a:prstGeom>
        </p:spPr>
      </p:pic>
      <p:pic>
        <p:nvPicPr>
          <p:cNvPr id="22" name="21 Imagen" descr="r-2-3.bmp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86248" y="714356"/>
            <a:ext cx="1214446" cy="1217659"/>
          </a:xfrm>
          <a:prstGeom prst="rect">
            <a:avLst/>
          </a:prstGeom>
        </p:spPr>
      </p:pic>
      <p:pic>
        <p:nvPicPr>
          <p:cNvPr id="5125" name="Picture 5" descr="sw-2-2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2214546" y="714356"/>
            <a:ext cx="1779587" cy="178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6" name="Picture 6" descr="sw-5-1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2214546" y="4643446"/>
            <a:ext cx="1425575" cy="1430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7" name="Picture 7" descr="sw-2-1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2357422" y="2714620"/>
            <a:ext cx="1189038" cy="1192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8" name="Picture 8" descr="madre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6715140" y="1000108"/>
            <a:ext cx="8572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9" name="Picture 9" descr="tranquila2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6858016" y="5000636"/>
            <a:ext cx="704850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0" name="Picture 10" descr="viuda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6858016" y="3000372"/>
            <a:ext cx="4191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CuadroTexto"/>
          <p:cNvSpPr txBox="1"/>
          <p:nvPr/>
        </p:nvSpPr>
        <p:spPr>
          <a:xfrm>
            <a:off x="6715140" y="1785926"/>
            <a:ext cx="10001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tubo</a:t>
            </a:r>
            <a:endParaRPr lang="es-ES" dirty="0"/>
          </a:p>
        </p:txBody>
      </p:sp>
      <p:sp>
        <p:nvSpPr>
          <p:cNvPr id="15" name="14 CuadroTexto"/>
          <p:cNvSpPr txBox="1"/>
          <p:nvPr/>
        </p:nvSpPr>
        <p:spPr>
          <a:xfrm>
            <a:off x="6858016" y="3786190"/>
            <a:ext cx="9286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juzgar</a:t>
            </a:r>
            <a:endParaRPr lang="es-ES" dirty="0"/>
          </a:p>
        </p:txBody>
      </p:sp>
      <p:pic>
        <p:nvPicPr>
          <p:cNvPr id="6146" name="Picture 2" descr="O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0100" y="857232"/>
            <a:ext cx="949325" cy="1073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7" name="Picture 3" descr="O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28662" y="2571744"/>
            <a:ext cx="1069975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8" name="Picture 4" descr="sw-0-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5984" y="785794"/>
            <a:ext cx="118745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9" name="Picture 5" descr="sw-0-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357422" y="2571744"/>
            <a:ext cx="1189038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22 Imagen" descr="r-o-1.bmp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000496" y="2500306"/>
            <a:ext cx="1733509" cy="1216667"/>
          </a:xfrm>
          <a:prstGeom prst="rect">
            <a:avLst/>
          </a:prstGeom>
        </p:spPr>
      </p:pic>
      <p:pic>
        <p:nvPicPr>
          <p:cNvPr id="24" name="23 Imagen" descr="r-o2.bmp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000496" y="857232"/>
            <a:ext cx="1248127" cy="1042858"/>
          </a:xfrm>
          <a:prstGeom prst="rect">
            <a:avLst/>
          </a:prstGeom>
        </p:spPr>
      </p:pic>
      <p:pic>
        <p:nvPicPr>
          <p:cNvPr id="6150" name="Picture 6" descr="justicia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6643702" y="2714620"/>
            <a:ext cx="1141412" cy="1001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1" name="Picture 7" descr="tubo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6643702" y="1071546"/>
            <a:ext cx="857250" cy="573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52" name="Picture 8" descr="ni-idea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3071810"/>
            <a:ext cx="854075" cy="85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3" name="Picture 9" descr="fuma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72066" y="3286124"/>
            <a:ext cx="996950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4" name="Picture 10" descr="cine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00364" y="3286124"/>
            <a:ext cx="996950" cy="998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5" name="Picture 11" descr="perfecto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143768" y="2214554"/>
            <a:ext cx="85725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6" name="Picture 12" descr="B-cerveza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286644" y="3429000"/>
            <a:ext cx="704850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0" name="Picture 2" descr="padre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893764" y="763588"/>
            <a:ext cx="1056888" cy="793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1" name="Picture 3" descr="justicia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5143504" y="714356"/>
            <a:ext cx="1064745" cy="935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2" name="Picture 4" descr="b-mitad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5214942" y="1857364"/>
            <a:ext cx="663993" cy="9016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3" name="Picture 5" descr="b-hay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1038225" y="2101850"/>
            <a:ext cx="530409" cy="5304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4" name="Picture 6" descr="b-socio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3143240" y="857232"/>
            <a:ext cx="779897" cy="5245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5" name="Picture 7" descr="carcel"/>
          <p:cNvPicPr>
            <a:picLocks noChangeAspect="1" noChangeArrowheads="1"/>
          </p:cNvPicPr>
          <p:nvPr/>
        </p:nvPicPr>
        <p:blipFill>
          <a:blip r:embed="rId12"/>
          <a:srcRect b="39365"/>
          <a:stretch>
            <a:fillRect/>
          </a:stretch>
        </p:blipFill>
        <p:spPr bwMode="auto">
          <a:xfrm>
            <a:off x="3071802" y="2071678"/>
            <a:ext cx="801505" cy="65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6" name="Picture 8" descr="seguir2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7358082" y="928670"/>
            <a:ext cx="644348" cy="663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7" name="Picture 9" descr="coche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6929454" y="4786322"/>
            <a:ext cx="1254726" cy="12570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8" name="Picture 10" descr="noche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785787" y="4845466"/>
            <a:ext cx="1144646" cy="11489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9" name="Picture 11" descr="tranquila2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2928926" y="5214950"/>
            <a:ext cx="788285" cy="7882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80" name="Picture 12" descr="b-empezar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5072066" y="5000636"/>
            <a:ext cx="776624" cy="9445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28596" y="274638"/>
            <a:ext cx="8505092" cy="1143000"/>
          </a:xfrm>
        </p:spPr>
        <p:txBody>
          <a:bodyPr/>
          <a:lstStyle/>
          <a:p>
            <a:r>
              <a:rPr lang="es-ES" dirty="0" smtClean="0"/>
              <a:t>Problema</a:t>
            </a:r>
            <a:endParaRPr lang="es-ES" dirty="0"/>
          </a:p>
        </p:txBody>
      </p:sp>
      <p:pic>
        <p:nvPicPr>
          <p:cNvPr id="3" name="Picture 2" descr="backw1-d"/>
          <p:cNvPicPr>
            <a:picLocks noChangeAspect="1" noChangeArrowheads="1"/>
          </p:cNvPicPr>
          <p:nvPr/>
        </p:nvPicPr>
        <p:blipFill>
          <a:blip r:embed="rId2" cstate="print"/>
          <a:srcRect b="15950"/>
          <a:stretch>
            <a:fillRect/>
          </a:stretch>
        </p:blipFill>
        <p:spPr bwMode="auto">
          <a:xfrm>
            <a:off x="785786" y="1214422"/>
            <a:ext cx="2260600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3" descr="diffic1"/>
          <p:cNvPicPr>
            <a:picLocks noChangeAspect="1" noChangeArrowheads="1"/>
          </p:cNvPicPr>
          <p:nvPr/>
        </p:nvPicPr>
        <p:blipFill>
          <a:blip r:embed="rId3" cstate="print"/>
          <a:srcRect b="13560"/>
          <a:stretch>
            <a:fillRect/>
          </a:stretch>
        </p:blipFill>
        <p:spPr bwMode="auto">
          <a:xfrm>
            <a:off x="571472" y="3643314"/>
            <a:ext cx="2678113" cy="276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4" descr="top2-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14942" y="2428868"/>
            <a:ext cx="1976438" cy="2273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16 Imagen" descr="sw-1-3.bmp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20001" y="1862414"/>
            <a:ext cx="881496" cy="884715"/>
          </a:xfrm>
          <a:prstGeom prst="rect">
            <a:avLst/>
          </a:prstGeom>
          <a:effectLst/>
        </p:spPr>
      </p:pic>
      <p:sp>
        <p:nvSpPr>
          <p:cNvPr id="18" name="17 CuadroTexto"/>
          <p:cNvSpPr txBox="1"/>
          <p:nvPr/>
        </p:nvSpPr>
        <p:spPr>
          <a:xfrm>
            <a:off x="3071802" y="1357298"/>
            <a:ext cx="10001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dirty="0" smtClean="0"/>
              <a:t>Fácil</a:t>
            </a:r>
            <a:endParaRPr lang="es-ES" sz="3600" dirty="0"/>
          </a:p>
        </p:txBody>
      </p:sp>
      <p:pic>
        <p:nvPicPr>
          <p:cNvPr id="22" name="21 Imagen" descr="sw-1-3.bmp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20861889">
            <a:off x="2891994" y="5227262"/>
            <a:ext cx="881496" cy="884715"/>
          </a:xfrm>
          <a:prstGeom prst="rect">
            <a:avLst/>
          </a:prstGeom>
          <a:effectLst/>
          <a:scene3d>
            <a:camera prst="isometricOffAxis2Top"/>
            <a:lightRig rig="threePt" dir="t"/>
          </a:scene3d>
        </p:spPr>
      </p:pic>
      <p:sp>
        <p:nvSpPr>
          <p:cNvPr id="23" name="22 CuadroTexto"/>
          <p:cNvSpPr txBox="1"/>
          <p:nvPr/>
        </p:nvSpPr>
        <p:spPr>
          <a:xfrm>
            <a:off x="3071802" y="4572008"/>
            <a:ext cx="17859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dirty="0" smtClean="0"/>
              <a:t>Difícil</a:t>
            </a:r>
            <a:endParaRPr lang="es-ES" sz="3600" dirty="0"/>
          </a:p>
        </p:txBody>
      </p:sp>
      <p:pic>
        <p:nvPicPr>
          <p:cNvPr id="24" name="23 Imagen" descr="sw-1-6.bmp"/>
          <p:cNvPicPr>
            <a:picLocks noChangeAspect="1"/>
          </p:cNvPicPr>
          <p:nvPr/>
        </p:nvPicPr>
        <p:blipFill>
          <a:blip r:embed="rId6"/>
          <a:srcRect l="30083"/>
          <a:stretch>
            <a:fillRect/>
          </a:stretch>
        </p:blipFill>
        <p:spPr>
          <a:xfrm>
            <a:off x="7143768" y="2285992"/>
            <a:ext cx="664116" cy="952381"/>
          </a:xfrm>
          <a:prstGeom prst="rect">
            <a:avLst/>
          </a:prstGeom>
        </p:spPr>
      </p:pic>
      <p:sp>
        <p:nvSpPr>
          <p:cNvPr id="26" name="25 Rectángulo"/>
          <p:cNvSpPr/>
          <p:nvPr/>
        </p:nvSpPr>
        <p:spPr>
          <a:xfrm rot="9415682">
            <a:off x="7514512" y="1882492"/>
            <a:ext cx="1064715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s-ES" sz="6000" dirty="0" smtClean="0">
                <a:solidFill>
                  <a:srgbClr val="FF0000"/>
                </a:solidFill>
                <a:sym typeface="Wingdings"/>
              </a:rPr>
              <a:t></a:t>
            </a:r>
            <a:endParaRPr lang="es-ES" sz="6000" dirty="0">
              <a:solidFill>
                <a:srgbClr val="FF0000"/>
              </a:solidFill>
            </a:endParaRPr>
          </a:p>
        </p:txBody>
      </p:sp>
      <p:sp>
        <p:nvSpPr>
          <p:cNvPr id="27" name="26 CuadroTexto"/>
          <p:cNvSpPr txBox="1"/>
          <p:nvPr/>
        </p:nvSpPr>
        <p:spPr>
          <a:xfrm>
            <a:off x="3571868" y="5214950"/>
            <a:ext cx="17859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¿?</a:t>
            </a:r>
            <a:endParaRPr lang="es-ES" sz="3600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6" grpId="1"/>
      <p:bldP spid="2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top2-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2976" y="928670"/>
            <a:ext cx="2071702" cy="23821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8" name="Picture 6" descr="rotation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43438" y="714356"/>
            <a:ext cx="2282825" cy="228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9" name="Picture 7" descr="diffic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85852" y="3417746"/>
            <a:ext cx="2214578" cy="26417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0" name="Picture 8" descr="diffic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87727" y="3484550"/>
            <a:ext cx="2673241" cy="24606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1" name="Picture 9" descr="sw-1-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643702" y="4714884"/>
            <a:ext cx="950913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" name="Picture 3" descr="top2-g"/>
          <p:cNvPicPr>
            <a:picLocks noChangeAspect="1" noChangeArrowheads="1"/>
          </p:cNvPicPr>
          <p:nvPr/>
        </p:nvPicPr>
        <p:blipFill>
          <a:blip r:embed="rId2" cstate="print"/>
          <a:srcRect l="69165" r="4898" b="39849"/>
          <a:stretch>
            <a:fillRect/>
          </a:stretch>
        </p:blipFill>
        <p:spPr bwMode="auto">
          <a:xfrm rot="19035866">
            <a:off x="1700710" y="920771"/>
            <a:ext cx="537333" cy="1432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" name="Picture 3" descr="top2-g"/>
          <p:cNvPicPr>
            <a:picLocks noChangeAspect="1" noChangeArrowheads="1"/>
          </p:cNvPicPr>
          <p:nvPr/>
        </p:nvPicPr>
        <p:blipFill>
          <a:blip r:embed="rId2" cstate="print"/>
          <a:srcRect l="69165" r="4898" b="39849"/>
          <a:stretch>
            <a:fillRect/>
          </a:stretch>
        </p:blipFill>
        <p:spPr bwMode="auto">
          <a:xfrm rot="2588551">
            <a:off x="3417646" y="1061578"/>
            <a:ext cx="537332" cy="1432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" name="30 CuadroTexto"/>
          <p:cNvSpPr txBox="1"/>
          <p:nvPr/>
        </p:nvSpPr>
        <p:spPr>
          <a:xfrm>
            <a:off x="6000760" y="4786322"/>
            <a:ext cx="7143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800" dirty="0" smtClean="0"/>
              <a:t>=</a:t>
            </a:r>
            <a:endParaRPr lang="es-ES" sz="4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top2-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0100" y="428604"/>
            <a:ext cx="1500198" cy="1725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3" descr="top2-h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71538" y="2428868"/>
            <a:ext cx="1500198" cy="1725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4" descr="top2-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42976" y="4429132"/>
            <a:ext cx="1500198" cy="1725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Picture 8" descr="sw-1-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643174" y="500042"/>
            <a:ext cx="1189037" cy="1192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5" name="Picture 9" descr="sw-1-5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714612" y="2428868"/>
            <a:ext cx="1187450" cy="1192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6" name="Picture 10" descr="sw-1-6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643174" y="4643446"/>
            <a:ext cx="1189037" cy="1192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7" name="Picture 11" descr="igual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5357818" y="4857760"/>
            <a:ext cx="854075" cy="85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8" name="Picture 12" descr="b-mitad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5429256" y="2643182"/>
            <a:ext cx="711200" cy="96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" name="20 CuadroTexto"/>
          <p:cNvSpPr txBox="1"/>
          <p:nvPr/>
        </p:nvSpPr>
        <p:spPr>
          <a:xfrm>
            <a:off x="6715140" y="3000372"/>
            <a:ext cx="18573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dirty="0" smtClean="0"/>
              <a:t>mitad</a:t>
            </a:r>
            <a:endParaRPr lang="es-ES" sz="3600" dirty="0"/>
          </a:p>
        </p:txBody>
      </p:sp>
      <p:sp>
        <p:nvSpPr>
          <p:cNvPr id="22" name="21 CuadroTexto"/>
          <p:cNvSpPr txBox="1"/>
          <p:nvPr/>
        </p:nvSpPr>
        <p:spPr>
          <a:xfrm>
            <a:off x="6786578" y="5072074"/>
            <a:ext cx="18573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600" dirty="0" smtClean="0"/>
              <a:t>igual</a:t>
            </a:r>
            <a:endParaRPr lang="es-ES" sz="3600" dirty="0"/>
          </a:p>
        </p:txBody>
      </p:sp>
      <p:sp>
        <p:nvSpPr>
          <p:cNvPr id="12" name="11 Rectángulo"/>
          <p:cNvSpPr/>
          <p:nvPr/>
        </p:nvSpPr>
        <p:spPr>
          <a:xfrm rot="9415682">
            <a:off x="3442548" y="382294"/>
            <a:ext cx="1064715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s-ES" sz="6000" dirty="0" smtClean="0">
                <a:solidFill>
                  <a:srgbClr val="FF0000"/>
                </a:solidFill>
                <a:sym typeface="Wingdings"/>
              </a:rPr>
              <a:t></a:t>
            </a:r>
            <a:endParaRPr lang="es-ES" sz="6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20 CuadroTexto"/>
          <p:cNvSpPr txBox="1"/>
          <p:nvPr/>
        </p:nvSpPr>
        <p:spPr>
          <a:xfrm>
            <a:off x="6357950" y="2928934"/>
            <a:ext cx="21431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 smtClean="0"/>
              <a:t>compañero</a:t>
            </a:r>
            <a:endParaRPr lang="es-ES" sz="3200" dirty="0"/>
          </a:p>
        </p:txBody>
      </p:sp>
      <p:sp>
        <p:nvSpPr>
          <p:cNvPr id="22" name="21 CuadroTexto"/>
          <p:cNvSpPr txBox="1"/>
          <p:nvPr/>
        </p:nvSpPr>
        <p:spPr>
          <a:xfrm>
            <a:off x="6643702" y="4929198"/>
            <a:ext cx="18573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 smtClean="0"/>
              <a:t>mesa</a:t>
            </a:r>
            <a:endParaRPr lang="es-ES" sz="3200" dirty="0"/>
          </a:p>
        </p:txBody>
      </p:sp>
      <p:pic>
        <p:nvPicPr>
          <p:cNvPr id="5122" name="Picture 2" descr="top2-c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1538" y="714356"/>
            <a:ext cx="1428760" cy="164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3" name="Picture 3" descr="top2-b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00100" y="2643182"/>
            <a:ext cx="1427533" cy="164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4" name="Picture 4" descr="top2-a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71538" y="4643446"/>
            <a:ext cx="1427532" cy="1642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5" name="Picture 5" descr="importante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857752" y="1000108"/>
            <a:ext cx="852487" cy="85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6" name="Picture 6" descr="mesa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000628" y="4929198"/>
            <a:ext cx="854075" cy="855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7" name="Picture 7" descr="compañer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000628" y="2786058"/>
            <a:ext cx="712788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8" name="Picture 8" descr="sw-5-6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000364" y="857232"/>
            <a:ext cx="1189038" cy="1192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9" name="Picture 9" descr="sw-5-7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3000364" y="2571744"/>
            <a:ext cx="1187450" cy="1192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30" name="Picture 10" descr="sw-5-8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3000364" y="4429132"/>
            <a:ext cx="1187450" cy="1192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22 CuadroTexto"/>
          <p:cNvSpPr txBox="1"/>
          <p:nvPr/>
        </p:nvSpPr>
        <p:spPr>
          <a:xfrm>
            <a:off x="6357950" y="1000108"/>
            <a:ext cx="20717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 smtClean="0"/>
              <a:t>importante</a:t>
            </a:r>
            <a:endParaRPr lang="es-ES" sz="3200" dirty="0"/>
          </a:p>
        </p:txBody>
      </p:sp>
      <p:sp>
        <p:nvSpPr>
          <p:cNvPr id="14" name="13 Rectángulo"/>
          <p:cNvSpPr/>
          <p:nvPr/>
        </p:nvSpPr>
        <p:spPr>
          <a:xfrm rot="9415682">
            <a:off x="3728300" y="596609"/>
            <a:ext cx="1064715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s-ES" sz="6000" dirty="0" smtClean="0">
                <a:solidFill>
                  <a:srgbClr val="FF0000"/>
                </a:solidFill>
                <a:sym typeface="Wingdings"/>
              </a:rPr>
              <a:t></a:t>
            </a:r>
            <a:endParaRPr lang="es-ES" sz="6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  <p:bldP spid="23" grpId="0"/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20 CuadroTexto"/>
          <p:cNvSpPr txBox="1"/>
          <p:nvPr/>
        </p:nvSpPr>
        <p:spPr>
          <a:xfrm>
            <a:off x="6357950" y="2214554"/>
            <a:ext cx="21431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 smtClean="0"/>
              <a:t>socio</a:t>
            </a:r>
            <a:endParaRPr lang="es-ES" sz="3200" dirty="0"/>
          </a:p>
        </p:txBody>
      </p:sp>
      <p:sp>
        <p:nvSpPr>
          <p:cNvPr id="22" name="21 CuadroTexto"/>
          <p:cNvSpPr txBox="1"/>
          <p:nvPr/>
        </p:nvSpPr>
        <p:spPr>
          <a:xfrm>
            <a:off x="6429388" y="4643446"/>
            <a:ext cx="20717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dirty="0" smtClean="0"/>
              <a:t>prisionero</a:t>
            </a:r>
            <a:endParaRPr lang="es-ES" sz="3200" dirty="0"/>
          </a:p>
        </p:txBody>
      </p:sp>
      <p:pic>
        <p:nvPicPr>
          <p:cNvPr id="2050" name="Picture 2" descr="top2-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1538" y="642918"/>
            <a:ext cx="1557326" cy="179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Picture 3" descr="top2-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42976" y="2500306"/>
            <a:ext cx="1557326" cy="179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 descr="top2-d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71538" y="4357694"/>
            <a:ext cx="1558665" cy="17916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5" descr="sw-a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071802" y="785794"/>
            <a:ext cx="892175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6" descr="sw-a7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143240" y="2643182"/>
            <a:ext cx="892175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7" descr="sw-a8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214678" y="4429132"/>
            <a:ext cx="892175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6" name="Picture 8" descr="b-socio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5143504" y="2285992"/>
            <a:ext cx="8509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7" name="Picture 9" descr="carcel"/>
          <p:cNvPicPr>
            <a:picLocks noChangeAspect="1" noChangeArrowheads="1"/>
          </p:cNvPicPr>
          <p:nvPr/>
        </p:nvPicPr>
        <p:blipFill>
          <a:blip r:embed="rId9"/>
          <a:srcRect b="39365"/>
          <a:stretch>
            <a:fillRect/>
          </a:stretch>
        </p:blipFill>
        <p:spPr bwMode="auto">
          <a:xfrm>
            <a:off x="5143504" y="4643446"/>
            <a:ext cx="863600" cy="69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" name="23 Rectángulo"/>
          <p:cNvSpPr/>
          <p:nvPr/>
        </p:nvSpPr>
        <p:spPr>
          <a:xfrm rot="9930596">
            <a:off x="3753437" y="545653"/>
            <a:ext cx="1064715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s-ES" sz="6000" dirty="0" smtClean="0">
                <a:solidFill>
                  <a:srgbClr val="FF0000"/>
                </a:solidFill>
                <a:sym typeface="Wingdings"/>
              </a:rPr>
              <a:t></a:t>
            </a:r>
            <a:endParaRPr lang="es-ES" sz="6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/>
      <p:bldP spid="22" grpId="0"/>
      <p:bldP spid="2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 Título"/>
          <p:cNvSpPr>
            <a:spLocks noGrp="1"/>
          </p:cNvSpPr>
          <p:nvPr>
            <p:ph type="title"/>
          </p:nvPr>
        </p:nvSpPr>
        <p:spPr>
          <a:xfrm>
            <a:off x="428596" y="274638"/>
            <a:ext cx="8505092" cy="1143000"/>
          </a:xfrm>
        </p:spPr>
        <p:txBody>
          <a:bodyPr/>
          <a:lstStyle/>
          <a:p>
            <a:r>
              <a:rPr lang="es-ES" dirty="0" smtClean="0"/>
              <a:t>Flechas de movimiento</a:t>
            </a:r>
            <a:endParaRPr lang="es-ES" dirty="0"/>
          </a:p>
        </p:txBody>
      </p:sp>
      <p:pic>
        <p:nvPicPr>
          <p:cNvPr id="6146" name="Picture 2" descr="2-stem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72198" y="500042"/>
            <a:ext cx="1423988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7" name="Picture 3" descr="up-down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5984" y="1857364"/>
            <a:ext cx="4216400" cy="3925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aro-rt"/>
          <p:cNvPicPr>
            <a:picLocks noChangeAspect="1" noChangeArrowheads="1"/>
          </p:cNvPicPr>
          <p:nvPr/>
        </p:nvPicPr>
        <p:blipFill>
          <a:blip r:embed="rId2"/>
          <a:srcRect b="56700"/>
          <a:stretch>
            <a:fillRect/>
          </a:stretch>
        </p:blipFill>
        <p:spPr bwMode="auto">
          <a:xfrm>
            <a:off x="7069150" y="785794"/>
            <a:ext cx="950913" cy="411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 descr="aro-lft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33703" y="622291"/>
            <a:ext cx="950913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 descr="rt-up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28728" y="2071678"/>
            <a:ext cx="2635250" cy="169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 descr="rt-up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72066" y="2031981"/>
            <a:ext cx="2635250" cy="169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6" descr="rt-lt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071670" y="4143380"/>
            <a:ext cx="5230813" cy="1049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10 CuadroTexto"/>
          <p:cNvSpPr txBox="1"/>
          <p:nvPr/>
        </p:nvSpPr>
        <p:spPr>
          <a:xfrm>
            <a:off x="1177875" y="804839"/>
            <a:ext cx="20717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La mano izquierda</a:t>
            </a:r>
            <a:endParaRPr lang="es-ES" dirty="0"/>
          </a:p>
        </p:txBody>
      </p:sp>
      <p:sp>
        <p:nvSpPr>
          <p:cNvPr id="12" name="11 CuadroTexto"/>
          <p:cNvSpPr txBox="1"/>
          <p:nvPr/>
        </p:nvSpPr>
        <p:spPr>
          <a:xfrm>
            <a:off x="5140324" y="836580"/>
            <a:ext cx="20717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La mano derecha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CuadroTexto"/>
          <p:cNvSpPr txBox="1"/>
          <p:nvPr/>
        </p:nvSpPr>
        <p:spPr>
          <a:xfrm>
            <a:off x="2786050" y="4786322"/>
            <a:ext cx="492922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Este símbolo nos recuerda que las dos manos se mueven al mismo tiempo, </a:t>
            </a:r>
          </a:p>
          <a:p>
            <a:r>
              <a:rPr lang="es-ES" dirty="0" smtClean="0"/>
              <a:t>normalmente empezamos del centro hacia afuera, </a:t>
            </a:r>
          </a:p>
          <a:p>
            <a:r>
              <a:rPr lang="es-ES" dirty="0" smtClean="0"/>
              <a:t>y de arriba hacia abajo. </a:t>
            </a:r>
            <a:endParaRPr lang="es-ES" dirty="0"/>
          </a:p>
        </p:txBody>
      </p:sp>
      <p:sp>
        <p:nvSpPr>
          <p:cNvPr id="12" name="11 CuadroTexto"/>
          <p:cNvSpPr txBox="1"/>
          <p:nvPr/>
        </p:nvSpPr>
        <p:spPr>
          <a:xfrm>
            <a:off x="2143108" y="2000240"/>
            <a:ext cx="1214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hay</a:t>
            </a:r>
            <a:endParaRPr lang="es-ES" dirty="0"/>
          </a:p>
        </p:txBody>
      </p:sp>
      <p:pic>
        <p:nvPicPr>
          <p:cNvPr id="3074" name="Picture 2" descr="coch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57620" y="2714620"/>
            <a:ext cx="1138238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6" name="Picture 4" descr="padr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57620" y="1000108"/>
            <a:ext cx="1141413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" name="Picture 5" descr="peso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000232" y="2857496"/>
            <a:ext cx="99695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9" name="Picture 7" descr="b-hay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071670" y="1214422"/>
            <a:ext cx="5715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80" name="Picture 8" descr="seguir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029308" y="1100122"/>
            <a:ext cx="695325" cy="712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2" name="Picture 10" descr="discutir1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857884" y="2928934"/>
            <a:ext cx="1143000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3" name="Picture 11" descr="tie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1643042" y="4786322"/>
            <a:ext cx="950913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18 CuadroTexto"/>
          <p:cNvSpPr txBox="1"/>
          <p:nvPr/>
        </p:nvSpPr>
        <p:spPr>
          <a:xfrm>
            <a:off x="3929058" y="2000240"/>
            <a:ext cx="10001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padre</a:t>
            </a:r>
            <a:endParaRPr lang="es-ES" dirty="0"/>
          </a:p>
        </p:txBody>
      </p:sp>
      <p:sp>
        <p:nvSpPr>
          <p:cNvPr id="20" name="19 CuadroTexto"/>
          <p:cNvSpPr txBox="1"/>
          <p:nvPr/>
        </p:nvSpPr>
        <p:spPr>
          <a:xfrm>
            <a:off x="5857884" y="2000240"/>
            <a:ext cx="1214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continuar</a:t>
            </a:r>
            <a:endParaRPr lang="es-ES" dirty="0"/>
          </a:p>
        </p:txBody>
      </p:sp>
      <p:sp>
        <p:nvSpPr>
          <p:cNvPr id="21" name="20 CuadroTexto"/>
          <p:cNvSpPr txBox="1"/>
          <p:nvPr/>
        </p:nvSpPr>
        <p:spPr>
          <a:xfrm>
            <a:off x="1500166" y="3714752"/>
            <a:ext cx="2000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evaluar / comparar</a:t>
            </a:r>
            <a:endParaRPr lang="es-ES" dirty="0"/>
          </a:p>
        </p:txBody>
      </p:sp>
      <p:sp>
        <p:nvSpPr>
          <p:cNvPr id="22" name="21 CuadroTexto"/>
          <p:cNvSpPr txBox="1"/>
          <p:nvPr/>
        </p:nvSpPr>
        <p:spPr>
          <a:xfrm>
            <a:off x="4000496" y="3714752"/>
            <a:ext cx="10001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coche</a:t>
            </a:r>
            <a:endParaRPr lang="es-ES" dirty="0"/>
          </a:p>
        </p:txBody>
      </p:sp>
      <p:sp>
        <p:nvSpPr>
          <p:cNvPr id="23" name="22 CuadroTexto"/>
          <p:cNvSpPr txBox="1"/>
          <p:nvPr/>
        </p:nvSpPr>
        <p:spPr>
          <a:xfrm>
            <a:off x="6072198" y="3714752"/>
            <a:ext cx="10715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discutir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9" grpId="0"/>
      <p:bldP spid="20" grpId="0"/>
      <p:bldP spid="21" grpId="0"/>
      <p:bldP spid="22" grpId="0"/>
      <p:bldP spid="23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io">
  <a:themeElements>
    <a:clrScheme name="Solsticio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io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i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222</TotalTime>
  <Words>79</Words>
  <Application>Microsoft Office PowerPoint</Application>
  <PresentationFormat>Presentación en pantalla (4:3)</PresentationFormat>
  <Paragraphs>42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4" baseType="lpstr">
      <vt:lpstr>Solsticio</vt:lpstr>
      <vt:lpstr>Curso SignoEscritura LSC</vt:lpstr>
      <vt:lpstr>Problema</vt:lpstr>
      <vt:lpstr>Diapositiva 3</vt:lpstr>
      <vt:lpstr>Diapositiva 4</vt:lpstr>
      <vt:lpstr>Diapositiva 5</vt:lpstr>
      <vt:lpstr>Diapositiva 6</vt:lpstr>
      <vt:lpstr>Flechas de movimiento</vt:lpstr>
      <vt:lpstr>Diapositiva 8</vt:lpstr>
      <vt:lpstr>Diapositiva 9</vt:lpstr>
      <vt:lpstr>Rozar</vt:lpstr>
      <vt:lpstr>Diapositiva 11</vt:lpstr>
      <vt:lpstr>Diapositiva 12</vt:lpstr>
      <vt:lpstr>Diapositiva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Clase SignoEscritura</dc:title>
  <dc:creator>Steve</dc:creator>
  <cp:lastModifiedBy>Steve</cp:lastModifiedBy>
  <cp:revision>26</cp:revision>
  <dcterms:created xsi:type="dcterms:W3CDTF">2013-09-16T15:55:12Z</dcterms:created>
  <dcterms:modified xsi:type="dcterms:W3CDTF">2013-11-04T14:41:36Z</dcterms:modified>
</cp:coreProperties>
</file>